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CC05CDD3-BE6F-4B17-A809-FE1BD402A86D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CFC1042-25AE-41A1-9624-3F3C1FD48B0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Explain a time you had to use facts to convince a person of something. Write in complete sentences.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10554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 smtClean="0"/>
              <a:t>Rhetoric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81440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Rhetoric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/>
              <a:t>art of </a:t>
            </a:r>
            <a:r>
              <a:rPr lang="en-US" b="1" u="sng" dirty="0">
                <a:solidFill>
                  <a:srgbClr val="FF0000"/>
                </a:solidFill>
              </a:rPr>
              <a:t>using words to persuade in writing or </a:t>
            </a:r>
            <a:r>
              <a:rPr lang="en-US" b="1" u="sng" dirty="0" smtClean="0">
                <a:solidFill>
                  <a:srgbClr val="FF0000"/>
                </a:solidFill>
              </a:rPr>
              <a:t>speaking</a:t>
            </a:r>
            <a:r>
              <a:rPr lang="en-US" dirty="0" smtClean="0"/>
              <a:t> </a:t>
            </a:r>
          </a:p>
          <a:p>
            <a:r>
              <a:rPr lang="en-US" dirty="0" smtClean="0"/>
              <a:t>Use just </a:t>
            </a:r>
            <a:r>
              <a:rPr lang="en-US" dirty="0"/>
              <a:t>the right words </a:t>
            </a:r>
            <a:r>
              <a:rPr lang="en-US" dirty="0" smtClean="0"/>
              <a:t>to </a:t>
            </a:r>
            <a:r>
              <a:rPr lang="en-US" dirty="0"/>
              <a:t>appeal to </a:t>
            </a:r>
            <a:r>
              <a:rPr lang="en-US" dirty="0" smtClean="0"/>
              <a:t>an </a:t>
            </a:r>
            <a:r>
              <a:rPr lang="en-US" dirty="0"/>
              <a:t>audience in order to convince </a:t>
            </a:r>
            <a:r>
              <a:rPr lang="en-US" dirty="0" smtClean="0"/>
              <a:t>them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0677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Rhetorical Appeals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u="sng" dirty="0">
                <a:solidFill>
                  <a:srgbClr val="FF0000"/>
                </a:solidFill>
              </a:rPr>
              <a:t>C</a:t>
            </a:r>
            <a:r>
              <a:rPr lang="en-US" b="1" u="sng" dirty="0" smtClean="0">
                <a:solidFill>
                  <a:srgbClr val="FF0000"/>
                </a:solidFill>
              </a:rPr>
              <a:t>an </a:t>
            </a:r>
            <a:r>
              <a:rPr lang="en-US" b="1" u="sng" dirty="0">
                <a:solidFill>
                  <a:srgbClr val="FF0000"/>
                </a:solidFill>
              </a:rPr>
              <a:t>strengthen an argument by appealing to logic </a:t>
            </a:r>
            <a:r>
              <a:rPr lang="en-US" b="1" i="1" u="sng" dirty="0">
                <a:solidFill>
                  <a:srgbClr val="FF0000"/>
                </a:solidFill>
              </a:rPr>
              <a:t>(logos)</a:t>
            </a:r>
            <a:r>
              <a:rPr lang="en-US" b="1" u="sng" dirty="0">
                <a:solidFill>
                  <a:srgbClr val="FF0000"/>
                </a:solidFill>
              </a:rPr>
              <a:t>, emotions</a:t>
            </a:r>
            <a:r>
              <a:rPr lang="en-US" b="1" i="1" u="sng" dirty="0">
                <a:solidFill>
                  <a:srgbClr val="FF0000"/>
                </a:solidFill>
              </a:rPr>
              <a:t>(pathos)</a:t>
            </a:r>
            <a:r>
              <a:rPr lang="en-US" b="1" u="sng" dirty="0">
                <a:solidFill>
                  <a:srgbClr val="FF0000"/>
                </a:solidFill>
              </a:rPr>
              <a:t>, or a sense of right and wrong </a:t>
            </a:r>
            <a:r>
              <a:rPr lang="en-US" b="1" i="1" u="sng" dirty="0">
                <a:solidFill>
                  <a:srgbClr val="FF0000"/>
                </a:solidFill>
              </a:rPr>
              <a:t>(ethos</a:t>
            </a:r>
            <a:r>
              <a:rPr lang="en-US" b="1" i="1" u="sng" dirty="0" smtClean="0">
                <a:solidFill>
                  <a:srgbClr val="FF0000"/>
                </a:solidFill>
              </a:rPr>
              <a:t>)</a:t>
            </a:r>
            <a:endParaRPr lang="en-US" b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172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Logos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u="sng" dirty="0">
                <a:solidFill>
                  <a:srgbClr val="FF0000"/>
                </a:solidFill>
              </a:rPr>
              <a:t>A</a:t>
            </a:r>
            <a:r>
              <a:rPr lang="en-US" b="1" u="sng" dirty="0" smtClean="0">
                <a:solidFill>
                  <a:srgbClr val="FF0000"/>
                </a:solidFill>
              </a:rPr>
              <a:t>ppeals to logic with statistics, facts, and examples</a:t>
            </a:r>
          </a:p>
          <a:p>
            <a:r>
              <a:rPr lang="en-US" dirty="0"/>
              <a:t>O</a:t>
            </a:r>
            <a:r>
              <a:rPr lang="en-US" dirty="0" smtClean="0"/>
              <a:t>ne of the </a:t>
            </a:r>
            <a:r>
              <a:rPr lang="en-US" b="1" u="sng" dirty="0" smtClean="0">
                <a:solidFill>
                  <a:srgbClr val="FF0000"/>
                </a:solidFill>
              </a:rPr>
              <a:t>most important appeals</a:t>
            </a:r>
            <a:r>
              <a:rPr lang="en-US" dirty="0" smtClean="0"/>
              <a:t> in an effective argument </a:t>
            </a:r>
          </a:p>
          <a:p>
            <a:r>
              <a:rPr lang="en-US" dirty="0" smtClean="0"/>
              <a:t>U</a:t>
            </a:r>
            <a:r>
              <a:rPr lang="en-US" dirty="0" smtClean="0"/>
              <a:t>ses facts and logic to build relevant and sufficient reasoning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10303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looks at the article “Remarks to the UN 4</a:t>
            </a:r>
            <a:r>
              <a:rPr lang="en-US" baseline="30000" dirty="0" smtClean="0"/>
              <a:t>th</a:t>
            </a:r>
            <a:r>
              <a:rPr lang="en-US" dirty="0" smtClean="0"/>
              <a:t> World Conference”</a:t>
            </a:r>
          </a:p>
          <a:p>
            <a:r>
              <a:rPr lang="en-US" dirty="0" smtClean="0"/>
              <a:t>Mark rhetorical devices, logical appeals and the claims in each of these paragraphs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7321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On your own…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With your group record the rhetorical devices, logos and main points in your assigned paragraphs</a:t>
            </a:r>
          </a:p>
          <a:p>
            <a:pPr lvl="1"/>
            <a:r>
              <a:rPr lang="en-US" dirty="0" smtClean="0"/>
              <a:t>Paragraphs 5-7</a:t>
            </a:r>
          </a:p>
          <a:p>
            <a:pPr lvl="1"/>
            <a:r>
              <a:rPr lang="en-US" dirty="0" smtClean="0"/>
              <a:t>Paragraphs 8-9</a:t>
            </a:r>
          </a:p>
          <a:p>
            <a:pPr lvl="1"/>
            <a:r>
              <a:rPr lang="en-US" dirty="0" smtClean="0"/>
              <a:t>Paragraphs 10-11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36666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1">
      <a:dk1>
        <a:sysClr val="windowText" lastClr="000000"/>
      </a:dk1>
      <a:lt1>
        <a:sysClr val="window" lastClr="FFFFFF"/>
      </a:lt1>
      <a:dk2>
        <a:srgbClr val="287251"/>
      </a:dk2>
      <a:lt2>
        <a:srgbClr val="0DFF7A"/>
      </a:lt2>
      <a:accent1>
        <a:srgbClr val="1A3DAC"/>
      </a:accent1>
      <a:accent2>
        <a:srgbClr val="92D050"/>
      </a:accent2>
      <a:accent3>
        <a:srgbClr val="57257D"/>
      </a:accent3>
      <a:accent4>
        <a:srgbClr val="909465"/>
      </a:accent4>
      <a:accent5>
        <a:srgbClr val="A9EA25"/>
      </a:accent5>
      <a:accent6>
        <a:srgbClr val="4D680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20</TotalTime>
  <Words>151</Words>
  <Application>Microsoft Office PowerPoint</Application>
  <PresentationFormat>On-screen Show (4:3)</PresentationFormat>
  <Paragraphs>21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Do Now</vt:lpstr>
      <vt:lpstr>Rhetoric</vt:lpstr>
      <vt:lpstr>Rhetoric</vt:lpstr>
      <vt:lpstr>Rhetorical Appeals</vt:lpstr>
      <vt:lpstr>Logos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Rhetoric</dc:title>
  <dc:creator>Goodine, Lindsey</dc:creator>
  <cp:lastModifiedBy>Goodine, Lindsey</cp:lastModifiedBy>
  <cp:revision>2</cp:revision>
  <dcterms:created xsi:type="dcterms:W3CDTF">2015-01-24T18:31:37Z</dcterms:created>
  <dcterms:modified xsi:type="dcterms:W3CDTF">2015-01-24T18:52:22Z</dcterms:modified>
</cp:coreProperties>
</file>